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58" r:id="rId5"/>
    <p:sldId id="262" r:id="rId6"/>
    <p:sldId id="263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3"/>
            <a:ext cx="8892480" cy="2745650"/>
          </a:xfrm>
        </p:spPr>
        <p:txBody>
          <a:bodyPr>
            <a:normAutofit/>
          </a:bodyPr>
          <a:lstStyle/>
          <a:p>
            <a:r>
              <a:rPr lang="ru-RU" sz="4500" dirty="0" smtClean="0"/>
              <a:t>СОЦИО-КУЛЬТУРНЫЙ ПРОЕКТ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«Голос. Трехгорный»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7772400" cy="1199704"/>
          </a:xfrm>
        </p:spPr>
        <p:txBody>
          <a:bodyPr/>
          <a:lstStyle/>
          <a:p>
            <a:r>
              <a:rPr lang="ru-RU" dirty="0" smtClean="0"/>
              <a:t>Челябинская область, Трехгорный городской округ 2017 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Инициатор проекта Глава города Е.Л.Сычев</a:t>
            </a:r>
            <a:endParaRPr lang="ru-RU" dirty="0"/>
          </a:p>
        </p:txBody>
      </p:sp>
      <p:pic>
        <p:nvPicPr>
          <p:cNvPr id="1026" name="Picture 2" descr="C:\Documents and Settings\User\Рабочий стол\Новая папка\1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591611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Организаторы и кураторы проекта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5229200"/>
            <a:ext cx="8352928" cy="13681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Начальник Управления    Директор Д/К «Икар»       Директор ДШИ</a:t>
            </a:r>
          </a:p>
          <a:p>
            <a:r>
              <a:rPr lang="ru-RU" sz="1800" dirty="0" smtClean="0"/>
              <a:t>к</a:t>
            </a:r>
            <a:r>
              <a:rPr lang="ru-RU" sz="1800" dirty="0" smtClean="0"/>
              <a:t>ультуры администрации      </a:t>
            </a:r>
            <a:r>
              <a:rPr lang="ru-RU" sz="1800" dirty="0" err="1" smtClean="0"/>
              <a:t>Ю.Ф.Шагалин</a:t>
            </a:r>
            <a:r>
              <a:rPr lang="ru-RU" sz="1800" dirty="0" smtClean="0"/>
              <a:t>                 И.А.Попова</a:t>
            </a:r>
          </a:p>
          <a:p>
            <a:r>
              <a:rPr lang="ru-RU" sz="1800" dirty="0" smtClean="0"/>
              <a:t>    О.А.Прохорова </a:t>
            </a:r>
            <a:endParaRPr lang="ru-RU" sz="1800" dirty="0"/>
          </a:p>
        </p:txBody>
      </p:sp>
      <p:pic>
        <p:nvPicPr>
          <p:cNvPr id="2050" name="Picture 2" descr="C:\Documents and Settings\User\Рабочий стол\Новая папка\IMG_3508-610x3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556792"/>
            <a:ext cx="2581275" cy="333375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Новая папка\ва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84784"/>
            <a:ext cx="2428875" cy="3571875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Новая папка\Попов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556792"/>
            <a:ext cx="2398846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Наставники проекта и жюри конкурса на прослушивании</a:t>
            </a:r>
            <a:endParaRPr lang="ru-RU" dirty="0"/>
          </a:p>
        </p:txBody>
      </p:sp>
      <p:pic>
        <p:nvPicPr>
          <p:cNvPr id="3074" name="Picture 2" descr="C:\Documents and Settings\User\Рабочий стол\Новая папка\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34716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Голос. Трехгорный</a:t>
            </a:r>
            <a:endParaRPr lang="ru-RU" dirty="0"/>
          </a:p>
        </p:txBody>
      </p:sp>
      <p:pic>
        <p:nvPicPr>
          <p:cNvPr id="4098" name="Picture 2" descr="C:\Documents and Settings\User\Рабочий стол\Новая папка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553292" cy="2376264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Новая папка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4266642" cy="2853317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Новая папка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93096"/>
            <a:ext cx="3155504" cy="2110243"/>
          </a:xfrm>
          <a:prstGeom prst="rect">
            <a:avLst/>
          </a:prstGeom>
          <a:noFill/>
        </p:spPr>
      </p:pic>
      <p:pic>
        <p:nvPicPr>
          <p:cNvPr id="4101" name="Picture 5" descr="C:\Documents and Settings\User\Рабочий стол\Новая папка\jE2KYI3q20M-610x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4828767" cy="2770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Голос. Дети. Трехгорный</a:t>
            </a:r>
            <a:endParaRPr lang="ru-RU" dirty="0"/>
          </a:p>
        </p:txBody>
      </p:sp>
      <p:pic>
        <p:nvPicPr>
          <p:cNvPr id="6146" name="Picture 2" descr="C:\Documents and Settings\User\Рабочий стол\Новая папка\6zxrTOVMTUQ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80728"/>
            <a:ext cx="4320480" cy="607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Голос. Дети. Трехгорный</a:t>
            </a:r>
            <a:endParaRPr lang="ru-RU" dirty="0"/>
          </a:p>
        </p:txBody>
      </p:sp>
      <p:pic>
        <p:nvPicPr>
          <p:cNvPr id="5122" name="Picture 2" descr="C:\Documents and Settings\User\Рабочий стол\Новая папка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196752"/>
            <a:ext cx="4673727" cy="3096344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Новая папка\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8"/>
            <a:ext cx="3276119" cy="2134596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Новая папка\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37112"/>
            <a:ext cx="3376038" cy="2231350"/>
          </a:xfrm>
          <a:prstGeom prst="rect">
            <a:avLst/>
          </a:prstGeom>
          <a:noFill/>
        </p:spPr>
      </p:pic>
      <p:pic>
        <p:nvPicPr>
          <p:cNvPr id="5125" name="Picture 5" descr="C:\Documents and Settings\User\Рабочий стол\Новая папка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861048"/>
            <a:ext cx="4282569" cy="2840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Абсолютные победители проекта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 </a:t>
            </a:r>
            <a:r>
              <a:rPr lang="ru-RU" dirty="0" err="1" smtClean="0"/>
              <a:t>Яловегин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Анастасия Яковлева</a:t>
            </a:r>
            <a:endParaRPr lang="ru-RU" dirty="0"/>
          </a:p>
        </p:txBody>
      </p:sp>
      <p:pic>
        <p:nvPicPr>
          <p:cNvPr id="7170" name="Picture 2" descr="C:\Documents and Settings\User\Рабочий стол\Новая папка\tEaQaesa1D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6412" y="1444625"/>
            <a:ext cx="3941763" cy="3941763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Documents and Settings\User\Рабочий стол\Новая папка\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672408" cy="3922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Расширение творческих ресурсов среди </a:t>
            </a:r>
            <a:r>
              <a:rPr lang="ru-RU" dirty="0" smtClean="0"/>
              <a:t>населения города разного возраста</a:t>
            </a:r>
          </a:p>
          <a:p>
            <a:r>
              <a:rPr lang="ru-RU" dirty="0" smtClean="0"/>
              <a:t>Открытие новых исполнителей-вокалистов</a:t>
            </a:r>
            <a:endParaRPr lang="ru-RU" dirty="0" smtClean="0"/>
          </a:p>
          <a:p>
            <a:r>
              <a:rPr lang="ru-RU" dirty="0" smtClean="0"/>
              <a:t>Налаживание </a:t>
            </a:r>
            <a:r>
              <a:rPr lang="ru-RU" dirty="0" smtClean="0"/>
              <a:t>продуктивной </a:t>
            </a:r>
            <a:r>
              <a:rPr lang="ru-RU" dirty="0" smtClean="0"/>
              <a:t>трехсторонней  взаимосвязи между организаторами, исполнителями и публикой</a:t>
            </a:r>
          </a:p>
          <a:p>
            <a:r>
              <a:rPr lang="ru-RU" dirty="0" smtClean="0"/>
              <a:t>Повышение компетенции преподавателей Детской школы искусств</a:t>
            </a:r>
          </a:p>
          <a:p>
            <a:r>
              <a:rPr lang="ru-RU" dirty="0" smtClean="0"/>
              <a:t>Вовлечение городского сообщества в единую телекоммуникационную сферу глобальной сети «Интернет»</a:t>
            </a:r>
          </a:p>
          <a:p>
            <a:r>
              <a:rPr lang="ru-RU" dirty="0" smtClean="0"/>
              <a:t>Расширение социального партнерства с привлечением субъектов малого </a:t>
            </a:r>
            <a:r>
              <a:rPr lang="ru-RU" dirty="0" smtClean="0"/>
              <a:t>предпринимательства</a:t>
            </a:r>
          </a:p>
          <a:p>
            <a:r>
              <a:rPr lang="ru-RU" dirty="0" smtClean="0"/>
              <a:t>Формирование позитивного имиджа города Трехгорного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проекта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</TotalTime>
  <Words>115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СОЦИО-КУЛЬТУРНЫЙ ПРОЕКТ  «Голос. Трехгорный»</vt:lpstr>
      <vt:lpstr>Инициатор проекта Глава города Е.Л.Сычев</vt:lpstr>
      <vt:lpstr>Организаторы и кураторы проекта</vt:lpstr>
      <vt:lpstr>Наставники проекта и жюри конкурса на прослушивании</vt:lpstr>
      <vt:lpstr>Голос. Трехгорный</vt:lpstr>
      <vt:lpstr>Голос. Дети. Трехгорный</vt:lpstr>
      <vt:lpstr>Голос. Дети. Трехгорный</vt:lpstr>
      <vt:lpstr>Абсолютные победители проекта</vt:lpstr>
      <vt:lpstr>Результаты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СОЦИО-КУЛЬТУРНЫЙ ПРОЕКТ  «Голос. Трехгорный»</dc:title>
  <cp:lastModifiedBy>User</cp:lastModifiedBy>
  <cp:revision>6</cp:revision>
  <dcterms:modified xsi:type="dcterms:W3CDTF">2017-08-23T09:22:22Z</dcterms:modified>
</cp:coreProperties>
</file>